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12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D0FEA-F7FF-49C2-B19D-41E0A4C9D82A}" type="datetimeFigureOut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87A779-177B-446C-A99F-B9CFD2339DC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0811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7911B-11AA-4FD3-94AF-2B55BEE38C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297A068-CAC5-4E50-BCB3-85340FC3E1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7DA3B45-A3E9-4ACC-88F8-AB34D468F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07C74-26DF-43E6-9C78-DCC66D75EA7A}" type="datetime1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FBC28D6-0F43-4557-BA29-A365DDED8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E05AF33-96AB-4365-8112-9ABCFFEE5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9FF3B219-BD9F-47D2-A9A3-9806D67DDEB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42549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9A39BC-6360-4A42-82E2-79A4C43E8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86DD34B-4A35-47FA-83C6-47E09B24CA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4DD9EC4-233B-475E-B4A5-7FC96F9AE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BAE386-9CFD-4214-86F5-349C37A8DCC4}" type="datetime1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647F22D-BB51-4E80-8AFB-07CF94FA6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A188C9E-E6E2-40C4-8B26-94299D4D0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B219-BD9F-47D2-A9A3-9806D67DDE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5933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A97DA0C-F687-4E6D-9794-D0B1CE2858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4FDC1EA-4F53-4024-A240-8CFC139FBD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4931ADA-EDD6-4E96-AFD0-3C98008E6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22617-EC61-4ABA-8098-FAC3B2B79C18}" type="datetime1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F4899C9-1D35-42F8-8ABB-D976E5DF1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D5BA0A-F837-4FBE-A019-D22C46EB6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B219-BD9F-47D2-A9A3-9806D67DDE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2422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75F38D-D8A2-4D1A-96A2-02B0918D8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4DF8E4-3B7B-4F5E-BBCA-17875AB33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F86C144-8CF4-482A-B220-22BCA6276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C91C1-3B09-40FE-9246-9A40F1845528}" type="datetime1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7D90606-7E64-47BD-8FDC-FFE73715D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B3EF064-118F-4B81-A1E8-2FB1A4FED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 b="1">
                <a:solidFill>
                  <a:schemeClr val="tx1"/>
                </a:solidFill>
              </a:defRPr>
            </a:lvl1pPr>
          </a:lstStyle>
          <a:p>
            <a:fld id="{9FF3B219-BD9F-47D2-A9A3-9806D67DDEB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8044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5D3C551-B9F3-4F6B-B72E-E3559878B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7C5601E-94D6-41F2-A961-ECE308634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8EA6C07-FA2A-41DF-AA75-0031830C5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7AFC1B-9997-451E-84F3-E1A2163F747E}" type="datetime1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AB306E1-8E6C-42A4-9FD3-3BF36D200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4BB895D-CAC9-4484-9314-40CE98C69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2981" y="6356349"/>
            <a:ext cx="2743200" cy="365125"/>
          </a:xfrm>
        </p:spPr>
        <p:txBody>
          <a:bodyPr/>
          <a:lstStyle>
            <a:lvl1pPr>
              <a:defRPr sz="2400" b="1">
                <a:solidFill>
                  <a:schemeClr val="tx1"/>
                </a:solidFill>
              </a:defRPr>
            </a:lvl1pPr>
          </a:lstStyle>
          <a:p>
            <a:fld id="{9FF3B219-BD9F-47D2-A9A3-9806D67DDEB3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7052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EAF6A53-C59E-4121-801C-06228C59C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939AC4C-7AE3-49C6-A4BE-289FD7F7E5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BD07F11-CE14-4588-A68C-DBE50CFCB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0CCBF06-6661-4864-B87A-98DC4A932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CBCAE-CB48-4FE8-AD5A-ADD03551A300}" type="datetime1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A126E3B-3D65-4F84-8789-F86559269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C3F8011-123E-4A42-B550-3F0B9A34B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B219-BD9F-47D2-A9A3-9806D67DDE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4884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FA98B2-FDFA-48F9-BB31-26D91FD93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CE8BE58-926E-441F-A075-05B221BAE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B7BBB23-C1B5-4491-8033-2301B18311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41225C7-EE77-45E0-B9CB-E1ED8888AE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55F30E1-21B1-42B3-94B1-96B758DDF2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0DB033C-9784-471F-9B0A-110C87AC9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76F79-A574-4239-9BE5-0255D1839B51}" type="datetime1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C76BE0F-D811-4D20-9E5E-F4D82E6E7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1F7BA09-7D4C-40DC-86ED-FC5F04A58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B219-BD9F-47D2-A9A3-9806D67DDE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3048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0F87FA-4EFC-476E-B4DB-E320D1895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6A0994B-CCE3-49D2-B7C3-AC09883BF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63122-267A-4F0F-8BF2-D50EA5A661B1}" type="datetime1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58826B1-F87F-4D42-965A-08FF36BC1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1D652EA-977D-4C92-8FA1-18E58E1CD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B219-BD9F-47D2-A9A3-9806D67DDE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9577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4F97DE0D-15E9-44EA-88A0-17D80C70F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FF7AE-DDF2-4AE1-B479-6069B64AF5DF}" type="datetime1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9393C3BF-38D5-40B2-9EB2-07C17AF5C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416B438-E906-4607-B2B6-BA48F3EFA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B219-BD9F-47D2-A9A3-9806D67DDE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9800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CF0E2F-CE7E-4680-84A7-9338DA42E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64F632E-CB3D-4F74-B1C8-93104D85A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76011DF-7FDF-46A6-B048-7805BE90F6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8388209-BED0-4D1B-8496-BB4AA8092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702DF-ECD6-45B6-8582-8D8252007FF0}" type="datetime1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0F72AFA-4074-4E93-8DD2-13BC8D392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F156262-CAEE-47F9-8261-BDBB2EB21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B219-BD9F-47D2-A9A3-9806D67DDE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493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F7F5CE-31FD-4A15-83F5-B0B711FA5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536F8BC-909A-4DCE-B626-9B78AA124F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1C73A75-F80F-4CB7-B404-CC44F9C02F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A8C7EA6-2576-4700-A431-A6F85CABB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1A6AC-B589-4DDB-8BFC-F1279DAF2E2B}" type="datetime1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0E83B01-FBAC-402E-867B-E2C9530B3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C963F3D-EA32-461F-8DB5-8FB9C65D4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3B219-BD9F-47D2-A9A3-9806D67DDE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0747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7283B82-24F1-4916-8246-8B528AE05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3F1A0FE-12F7-442B-AECC-33DEEF8809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130C7B0-454A-47A0-BD61-A4E0B0AFC0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AB633-9F92-4475-B775-8D1A9DDEFA53}" type="datetime1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407B569-E84A-467A-8A7E-3A335F590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CB7E382-D14C-42CD-8571-8A362A09FA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F3B219-BD9F-47D2-A9A3-9806D67DDEB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5639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13E64C3-6603-4DED-8F9F-ECD927FE9F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56"/>
            <a:ext cx="12192000" cy="6854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938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46134AED-C122-4E55-82C5-C59A70F1C4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" y="0"/>
            <a:ext cx="12186458" cy="6858000"/>
          </a:xfrm>
          <a:prstGeom prst="rect">
            <a:avLst/>
          </a:prstGeom>
        </p:spPr>
      </p:pic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DA3DB51-84CC-4425-AEEC-4677F73AF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6029" y="6492875"/>
            <a:ext cx="2743200" cy="365125"/>
          </a:xfrm>
        </p:spPr>
        <p:txBody>
          <a:bodyPr/>
          <a:lstStyle/>
          <a:p>
            <a:fld id="{9FF3B219-BD9F-47D2-A9A3-9806D67DDEB3}" type="slidenum">
              <a:rPr lang="zh-TW" altLang="en-US" smtClean="0"/>
              <a:t>10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4826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3BC513D9-571C-4927-879F-D227824862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6" y="0"/>
            <a:ext cx="12180007" cy="6858000"/>
          </a:xfrm>
          <a:prstGeom prst="rect">
            <a:avLst/>
          </a:prstGeom>
        </p:spPr>
      </p:pic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0D4F419-F7C0-4A36-8EB1-343860692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2803" y="6492875"/>
            <a:ext cx="2743200" cy="365125"/>
          </a:xfrm>
        </p:spPr>
        <p:txBody>
          <a:bodyPr/>
          <a:lstStyle/>
          <a:p>
            <a:fld id="{9FF3B219-BD9F-47D2-A9A3-9806D67DDEB3}" type="slidenum">
              <a:rPr lang="zh-TW" altLang="en-US" smtClean="0"/>
              <a:t>11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027611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5C659E2C-2663-4481-93A8-BE35AC8D9F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7" y="0"/>
            <a:ext cx="12171705" cy="6858000"/>
          </a:xfrm>
          <a:prstGeom prst="rect">
            <a:avLst/>
          </a:prstGeom>
        </p:spPr>
      </p:pic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256B6DE-1D43-489B-9E57-CEBCF82C9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9FF3B219-BD9F-47D2-A9A3-9806D67DDEB3}" type="slidenum">
              <a:rPr lang="zh-TW" altLang="en-US" smtClean="0"/>
              <a:t>12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903263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89CA1F87-B6DD-4986-A335-3071F6524E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9" y="0"/>
            <a:ext cx="12233848" cy="6858000"/>
          </a:xfrm>
          <a:prstGeom prst="rect">
            <a:avLst/>
          </a:prstGeom>
        </p:spPr>
      </p:pic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5700092-3C23-4DF5-BC33-68C0381A4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04947" y="6492875"/>
            <a:ext cx="2743200" cy="365125"/>
          </a:xfrm>
        </p:spPr>
        <p:txBody>
          <a:bodyPr/>
          <a:lstStyle/>
          <a:p>
            <a:fld id="{9FF3B219-BD9F-47D2-A9A3-9806D67DDEB3}" type="slidenum">
              <a:rPr lang="zh-TW" altLang="en-US" smtClean="0">
                <a:solidFill>
                  <a:schemeClr val="bg1"/>
                </a:solidFill>
              </a:rPr>
              <a:t>13</a:t>
            </a:fld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2339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2D659600-5101-4AF9-8658-89A7C865AD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" y="0"/>
            <a:ext cx="12190216" cy="6858000"/>
          </a:xfrm>
          <a:prstGeom prst="rect">
            <a:avLst/>
          </a:prstGeom>
        </p:spPr>
      </p:pic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AD573D1-6C4C-44C4-AE78-4BB784D15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7908" y="6492875"/>
            <a:ext cx="2743200" cy="365125"/>
          </a:xfrm>
        </p:spPr>
        <p:txBody>
          <a:bodyPr/>
          <a:lstStyle/>
          <a:p>
            <a:fld id="{9FF3B219-BD9F-47D2-A9A3-9806D67DDEB3}" type="slidenum">
              <a:rPr lang="zh-TW" altLang="en-US" smtClean="0">
                <a:solidFill>
                  <a:schemeClr val="bg1"/>
                </a:solidFill>
              </a:rPr>
              <a:t>2</a:t>
            </a:fld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3777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29174B5-24A7-46AE-A105-48A9024E8A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46"/>
            <a:ext cx="12192000" cy="6830508"/>
          </a:xfrm>
          <a:prstGeom prst="rect">
            <a:avLst/>
          </a:prstGeom>
        </p:spPr>
      </p:pic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85E9F74-8501-44BE-A322-B60A1956C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79129"/>
            <a:ext cx="2743200" cy="365125"/>
          </a:xfrm>
        </p:spPr>
        <p:txBody>
          <a:bodyPr/>
          <a:lstStyle/>
          <a:p>
            <a:fld id="{9FF3B219-BD9F-47D2-A9A3-9806D67DDEB3}" type="slidenum">
              <a:rPr lang="zh-TW" altLang="en-US" smtClean="0"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84625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01CACDF7-5147-42CA-B63B-29A9229684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146" y="-72189"/>
            <a:ext cx="12304294" cy="6930189"/>
          </a:xfrm>
          <a:prstGeom prst="rect">
            <a:avLst/>
          </a:prstGeom>
        </p:spPr>
      </p:pic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0A8A0B9-3E6E-41B6-950B-58ADCD4CF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04948" y="6492875"/>
            <a:ext cx="2743200" cy="365125"/>
          </a:xfrm>
        </p:spPr>
        <p:txBody>
          <a:bodyPr/>
          <a:lstStyle/>
          <a:p>
            <a:fld id="{9FF3B219-BD9F-47D2-A9A3-9806D67DDEB3}" type="slidenum">
              <a:rPr lang="zh-TW" altLang="en-US" smtClean="0"/>
              <a:t>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01032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10446D18-1110-43B3-8C3E-F0D48A02B9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" y="0"/>
            <a:ext cx="12181865" cy="6858000"/>
          </a:xfrm>
          <a:prstGeom prst="rect">
            <a:avLst/>
          </a:prstGeom>
        </p:spPr>
      </p:pic>
      <p:pic>
        <p:nvPicPr>
          <p:cNvPr id="6" name="DrugBox_UI">
            <a:hlinkClick r:id="" action="ppaction://media"/>
            <a:extLst>
              <a:ext uri="{FF2B5EF4-FFF2-40B4-BE49-F238E27FC236}">
                <a16:creationId xmlns:a16="http://schemas.microsoft.com/office/drawing/2014/main" id="{714AF7A8-F2F5-4F14-B104-1304219260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97420" y="705293"/>
            <a:ext cx="2320195" cy="5447414"/>
          </a:xfrm>
          <a:prstGeom prst="rect">
            <a:avLst/>
          </a:prstGeom>
        </p:spPr>
      </p:pic>
      <p:sp>
        <p:nvSpPr>
          <p:cNvPr id="8" name="投影片編號版面配置區 7">
            <a:extLst>
              <a:ext uri="{FF2B5EF4-FFF2-40B4-BE49-F238E27FC236}">
                <a16:creationId xmlns:a16="http://schemas.microsoft.com/office/drawing/2014/main" id="{6231E7A9-C02C-4B46-A641-32C32B861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9FF3B219-BD9F-47D2-A9A3-9806D67DDEB3}" type="slidenum">
              <a:rPr lang="zh-TW" altLang="en-US" smtClean="0"/>
              <a:t>5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02290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AB3A346B-24B6-45EC-97E7-DCBE3179E9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572"/>
            <a:ext cx="12192000" cy="6826856"/>
          </a:xfrm>
          <a:prstGeom prst="rect">
            <a:avLst/>
          </a:prstGeom>
        </p:spPr>
      </p:pic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C1D8554-C8C6-4C00-9915-5F3108768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77303"/>
            <a:ext cx="2743200" cy="365125"/>
          </a:xfrm>
        </p:spPr>
        <p:txBody>
          <a:bodyPr/>
          <a:lstStyle/>
          <a:p>
            <a:fld id="{9FF3B219-BD9F-47D2-A9A3-9806D67DDEB3}" type="slidenum">
              <a:rPr lang="zh-TW" altLang="en-US" smtClean="0">
                <a:solidFill>
                  <a:schemeClr val="bg1"/>
                </a:solidFill>
              </a:rPr>
              <a:t>6</a:t>
            </a:fld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629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54BEE56-CD4E-468D-9D4A-BBB38C147E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28" y="-85060"/>
            <a:ext cx="12266428" cy="6934477"/>
          </a:xfrm>
          <a:prstGeom prst="rect">
            <a:avLst/>
          </a:prstGeom>
        </p:spPr>
      </p:pic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6CB86DF-2413-4D96-B564-94F7D0829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9FF3B219-BD9F-47D2-A9A3-9806D67DDEB3}" type="slidenum">
              <a:rPr lang="zh-TW" altLang="en-US" smtClean="0"/>
              <a:t>7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43642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C2291AE1-3BB8-4045-8BFF-18D99F87CE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428" y="-85060"/>
            <a:ext cx="12338617" cy="6999206"/>
          </a:xfrm>
          <a:prstGeom prst="rect">
            <a:avLst/>
          </a:prstGeom>
        </p:spPr>
      </p:pic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69C8D7D-516C-4BB5-A215-882C67790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20989" y="6549021"/>
            <a:ext cx="2743200" cy="365125"/>
          </a:xfrm>
        </p:spPr>
        <p:txBody>
          <a:bodyPr/>
          <a:lstStyle/>
          <a:p>
            <a:fld id="{9FF3B219-BD9F-47D2-A9A3-9806D67DDEB3}" type="slidenum">
              <a:rPr lang="zh-TW" altLang="en-US" smtClean="0"/>
              <a:t>8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655918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A9309D08-D420-4089-9610-B3F306B504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6" y="0"/>
            <a:ext cx="12180007" cy="6858000"/>
          </a:xfrm>
          <a:prstGeom prst="rect">
            <a:avLst/>
          </a:prstGeom>
        </p:spPr>
      </p:pic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3585C07-8785-4DA4-BC35-D594F75EA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9FF3B219-BD9F-47D2-A9A3-9806D67DDEB3}" type="slidenum">
              <a:rPr lang="zh-TW" altLang="en-US" smtClean="0"/>
              <a:t>9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62076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12</Words>
  <Application>Microsoft Office PowerPoint</Application>
  <PresentationFormat>寬螢幕</PresentationFormat>
  <Paragraphs>12</Paragraphs>
  <Slides>13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yanlin sung</dc:creator>
  <cp:lastModifiedBy>yanlin sung</cp:lastModifiedBy>
  <cp:revision>7</cp:revision>
  <dcterms:created xsi:type="dcterms:W3CDTF">2023-05-22T12:35:14Z</dcterms:created>
  <dcterms:modified xsi:type="dcterms:W3CDTF">2023-05-22T15:11:29Z</dcterms:modified>
</cp:coreProperties>
</file>

<file path=docProps/thumbnail.jpeg>
</file>